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84A9-E0ED-45AC-A086-4C3E0C4474EA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4B99-4F9A-48E6-82B5-54397CB4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4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6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Waterloo, 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Sansone</dc:creator>
  <cp:lastModifiedBy>Genevieve Sansone</cp:lastModifiedBy>
  <cp:revision>1</cp:revision>
  <dcterms:created xsi:type="dcterms:W3CDTF">2018-07-30T19:30:51Z</dcterms:created>
  <dcterms:modified xsi:type="dcterms:W3CDTF">2018-07-30T19:32:19Z</dcterms:modified>
</cp:coreProperties>
</file>